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87" r:id="rId3"/>
    <p:sldId id="288" r:id="rId4"/>
    <p:sldId id="289" r:id="rId5"/>
    <p:sldId id="290" r:id="rId6"/>
    <p:sldId id="275" r:id="rId7"/>
    <p:sldId id="276" r:id="rId8"/>
    <p:sldId id="270" r:id="rId9"/>
    <p:sldId id="271" r:id="rId10"/>
    <p:sldId id="272" r:id="rId11"/>
    <p:sldId id="277" r:id="rId12"/>
    <p:sldId id="291" r:id="rId13"/>
    <p:sldId id="279" r:id="rId14"/>
    <p:sldId id="292" r:id="rId15"/>
    <p:sldId id="293" r:id="rId16"/>
    <p:sldId id="294" r:id="rId17"/>
    <p:sldId id="284" r:id="rId18"/>
    <p:sldId id="295" r:id="rId19"/>
    <p:sldId id="296" r:id="rId20"/>
    <p:sldId id="303" r:id="rId21"/>
    <p:sldId id="305" r:id="rId22"/>
    <p:sldId id="306" r:id="rId23"/>
    <p:sldId id="307" r:id="rId24"/>
    <p:sldId id="285" r:id="rId25"/>
    <p:sldId id="308" r:id="rId26"/>
    <p:sldId id="309" r:id="rId27"/>
    <p:sldId id="310" r:id="rId28"/>
    <p:sldId id="313" r:id="rId29"/>
    <p:sldId id="314" r:id="rId30"/>
    <p:sldId id="318" r:id="rId31"/>
    <p:sldId id="319" r:id="rId32"/>
    <p:sldId id="326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3" r:id="rId47"/>
    <p:sldId id="344" r:id="rId48"/>
    <p:sldId id="345" r:id="rId49"/>
    <p:sldId id="346" r:id="rId50"/>
    <p:sldId id="350" r:id="rId51"/>
    <p:sldId id="351" r:id="rId52"/>
    <p:sldId id="404" r:id="rId53"/>
    <p:sldId id="405" r:id="rId54"/>
    <p:sldId id="426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31" r:id="rId76"/>
    <p:sldId id="432" r:id="rId77"/>
    <p:sldId id="433" r:id="rId78"/>
    <p:sldId id="434" r:id="rId79"/>
    <p:sldId id="435" r:id="rId80"/>
    <p:sldId id="436" r:id="rId81"/>
    <p:sldId id="437" r:id="rId82"/>
    <p:sldId id="438" r:id="rId83"/>
    <p:sldId id="439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1" r:id="rId96"/>
    <p:sldId id="452" r:id="rId97"/>
    <p:sldId id="453" r:id="rId98"/>
    <p:sldId id="454" r:id="rId99"/>
    <p:sldId id="282" r:id="rId100"/>
    <p:sldId id="427" r:id="rId101"/>
    <p:sldId id="428" r:id="rId102"/>
    <p:sldId id="429" r:id="rId103"/>
    <p:sldId id="456" r:id="rId104"/>
    <p:sldId id="457" r:id="rId105"/>
    <p:sldId id="458" r:id="rId106"/>
    <p:sldId id="455" r:id="rId107"/>
    <p:sldId id="430" r:id="rId108"/>
    <p:sldId id="459" r:id="rId109"/>
    <p:sldId id="460" r:id="rId110"/>
    <p:sldId id="462" r:id="rId111"/>
    <p:sldId id="461" r:id="rId112"/>
    <p:sldId id="463" r:id="rId113"/>
    <p:sldId id="464" r:id="rId114"/>
    <p:sldId id="465" r:id="rId115"/>
    <p:sldId id="466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256" r:id="rId130"/>
    <p:sldId id="257" r:id="rId131"/>
    <p:sldId id="258" r:id="rId132"/>
    <p:sldId id="274" r:id="rId133"/>
    <p:sldId id="259" r:id="rId134"/>
    <p:sldId id="260" r:id="rId135"/>
    <p:sldId id="261" r:id="rId1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670"/>
  </p:normalViewPr>
  <p:slideViewPr>
    <p:cSldViewPr snapToGrid="0">
      <p:cViewPr varScale="1">
        <p:scale>
          <a:sx n="109" d="100"/>
          <a:sy n="109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2C3-2B6C-DFB4-3D30-EA8BC0FA0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59AE9-81B8-08A0-836D-EA986CA72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61FFB-08B0-C365-4D34-8C3660B2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F6CED-949B-858C-C12E-DB8F0B64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924BF6-BE6F-E451-D052-C7132C74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7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7663-36FF-1D8D-0F0F-1F28F4EA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6C7706-0DE0-644B-772E-C67A1FECE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F2387-2BE8-161A-E5B5-57F703F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F6658-5655-AF07-8235-C831BEAB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F72A7-1499-8F69-A518-2887431F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73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42878F-0E5C-E560-9CAC-CFEDB0B44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904799-390B-88F0-E956-8C2D2EFE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1F0C8-E03A-FC92-1FCA-ADA32D9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A266D-BADB-9BF9-E3D1-26C65420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3578F-7334-925B-2301-E8FC1147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5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A297-CA7A-7D59-6E59-56DB7266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0EB3B-3DA1-4DA4-C69D-1E5ED1E9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950CE-6CF2-539B-1E07-3FFC2C0C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ACD06-BD01-BE82-3DD6-08828814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21525-0622-77AC-1C33-A99EAD58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73C4F-9D6A-F84F-1DA5-32F2E0AA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82B36B-EAD4-3107-625E-5DF0CD10D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97E06-0AD5-AF84-382F-2F9C22D0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7CE02-C1B9-522D-7077-EC7A1814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BE771-D011-1BE1-4162-0AF3FB97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46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1633E-0C14-25DE-1506-A90856D2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A1B4F-3FB9-696C-6B44-143EB96EE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EEA959-12FA-E907-FA6A-0BD5AB5D5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10012-781F-B4AB-2E42-E1E20462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40CF71-686F-FE02-9434-B6886470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2EC6B-E8B8-FB09-16E1-5633157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99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51CA6-165D-A42F-B4B2-CAE120BF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B3D2D-FA98-8E56-F8D4-435CDF6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A89792-2646-20D8-233F-8940B3E3F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60D0E-1FE2-D654-BEC3-D627512D2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35D99F-129F-43F1-FD59-4FD2C4CD2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F72F6-F20B-CE2C-A607-54A8C695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235A92-4C89-51AD-055E-2247064B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D609C3-C59A-1376-8141-A55A24B8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98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BC54A-C02E-850F-4C26-8207803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36FD55-04C9-2D13-FD47-CA99D073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4557B3-D7C6-088F-538D-FD63E147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D15B5-C45E-60EB-60EF-22C0141E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26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C3DC6F-5AE5-2571-523F-21DDB4EC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EA4A02-5900-D80C-4E30-22340F05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6DCFD-66DC-2561-64CB-13D94CE9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1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87002-B005-238F-375B-06CB665B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790D4-E8DE-5DC6-744A-922ED7934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D4BB98-A205-B7F4-DED8-F8773275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DDBFB-B28B-957C-9812-5503B6B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B096C-CA96-7EBF-2FD0-28C07ECD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78BD1-F4CF-A9D1-F98F-AEE2FA0F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4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93FE-9F6B-7040-E01C-E0EF34A7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21877E-81D9-FECE-1286-5A9E9E485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AACE7-E035-B9FB-7955-BBE01DA18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5FC78-436C-8838-88B9-101D0C28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FB4887-7CB7-F959-7339-BD369A76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43487-C59D-C769-E3C0-C44514DC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31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A65AF8-FABB-3888-C135-1412240C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E7F9F-873B-80E4-9413-FC775A10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AAD92-27A1-90F6-ED17-A5DE5547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10D853-B687-0730-3C17-429B4E0F2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A925D-570F-3E14-312D-68B085439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6E21-1886-DB36-2021-B78A084B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30C0BF-4453-AFA9-F401-3E2B4651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2" y="180109"/>
            <a:ext cx="10017576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5F93A-DDBD-F289-D982-79089001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463397"/>
            <a:ext cx="10897160" cy="5931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FF5BD-839B-180A-76F0-7CF61E5927DF}"/>
              </a:ext>
            </a:extLst>
          </p:cNvPr>
          <p:cNvSpPr txBox="1"/>
          <p:nvPr/>
        </p:nvSpPr>
        <p:spPr>
          <a:xfrm>
            <a:off x="5542002" y="6346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小于等于</a:t>
            </a:r>
          </a:p>
        </p:txBody>
      </p:sp>
    </p:spTree>
    <p:extLst>
      <p:ext uri="{BB962C8B-B14F-4D97-AF65-F5344CB8AC3E}">
        <p14:creationId xmlns:p14="http://schemas.microsoft.com/office/powerpoint/2010/main" val="39340807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575F3-2966-ADA0-F092-90A81A78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40C5E-1462-7515-D720-3D86D4DF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51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FFC7E-F1B7-6DBC-D5E4-D6D14FB7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B8B1DE-E0C4-E447-5A18-FA681F9B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41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BDE76-CA81-236F-C8A2-F766214E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FE9CD4-405A-8593-D205-DC7921C1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1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3C1C1-131D-D03D-387B-4E0DDD1D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7B06C-A080-3F9B-3299-15966EDF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BA06E-4F7D-D2EB-1CEC-82D0505B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97E744-CE0E-506B-B0B8-B936B1B7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8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BA189-3FEB-A1C8-8C03-2B5F50AA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C7733F-F7CB-EA3A-6CEC-29B19E45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C7B39-0F4F-381D-D14C-BC1077A4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38287E-EF03-C42F-D116-B14C8133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8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1DE33-DE9A-1B22-EB99-34F286A0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CA14A-1821-981F-2EB1-10F3B9FD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73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21B61-0DC3-EA5F-D9DA-487F11A9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6ED023-080D-2932-D15C-5281EA4D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1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A2366-6CB0-5861-2C83-1E177226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03F915-01C4-2AEC-0859-82428A44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A3076-0567-DF7C-81BD-87541D22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83635-5CA0-725A-444A-C1C79E0B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2" y="3780224"/>
            <a:ext cx="7772400" cy="185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ABCEF-AAEE-32CE-1159-8CC540DB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0" y="5657505"/>
            <a:ext cx="6815516" cy="1121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4EDAA1-2E0E-42D4-E23F-2D7C52B9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7" y="78887"/>
            <a:ext cx="10922236" cy="35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391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708C5-1A20-B7E3-DB5E-634CE34A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72E5F0-0901-921D-31BB-7C7CA1E4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829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65720-0DB9-8CDF-ACAB-0795DA3B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968281-0E7D-B3DA-BDD8-8F0D8671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68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75841-F984-8B2A-361F-BBE617C3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C878F-A87C-7465-FC7D-CDA074CD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3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156CB-AF25-694B-6751-AF233F5F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4D3C1-C634-3B38-ACC7-45B5CE1B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2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D8BE9-4058-2CB3-0957-BA3A1BEC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938AA6-7E1C-B8BA-5641-25FEAEF5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98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C0DD1-7050-B37A-6103-846F91B3E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3BFF82-420B-9213-14B4-DB7D1C6C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F14A-BF8A-807A-7A1D-CFBFA55D2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63FF7F-4800-F3AF-672E-EC60C5D7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7407"/>
            <a:ext cx="7772400" cy="41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4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78711-3607-AB51-675E-69589F66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F73C14-7009-111E-04FE-ADEED01A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86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E7D22-C6A7-C74E-2567-3968D15B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87E9BB-136C-DCDB-66DC-2914AFFD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13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2FA84-6E31-2536-D544-D7C2FD88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C87156-A92A-1908-3C28-4F316AD2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7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86607C-2358-6BDC-6186-A4058C4E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161757"/>
            <a:ext cx="11881461" cy="6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01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BA081-F309-3ADD-EB71-D1465915E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39821-F421-71BE-B373-2D682014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0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53EC0-F57C-E12F-5EEC-D7BE3555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37C6FF-DFD4-9D62-4B18-46293F11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28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AC91B-6B59-DE0F-304F-FA32EAC2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EAE02F-8887-7468-D53F-983A4B14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19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F51D5-BAC0-B16C-4DF3-CD80A4A2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DEC7CF-8502-C37F-F2A4-4580DD40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0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B800-9C91-32E9-A519-7E2858153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C50184-79B6-B056-3328-CE71C289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711"/>
            <a:ext cx="7772400" cy="38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088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740F7-E677-B9D3-0F0D-EE37EC383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6186DF-F3CA-E84E-FDF5-C2E11DBE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73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B212E-D03E-442A-58AF-E7C80ED8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68A179-F1B3-879D-931C-3A6AB3D8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13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CEB2-1A0D-9E5D-A7EB-1F684653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213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1DA3-39D3-C111-BF97-8C6F39D4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010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157504-7BF9-4223-D51E-E9FC97A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8" y="27710"/>
            <a:ext cx="6929937" cy="2748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B4769B-3760-5063-8973-EAF22EFE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2782714"/>
            <a:ext cx="6468942" cy="1138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923836-06F3-77A6-5B60-73217DD44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09" y="4109923"/>
            <a:ext cx="6717301" cy="2337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E7D537-61DC-0A16-709A-CB59E90B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037" y="5311250"/>
            <a:ext cx="3782291" cy="13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024E-D453-64E1-A6C8-8D8EEA75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DE684B-DFA1-05CF-512D-B27DAA5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8" y="0"/>
            <a:ext cx="10300855" cy="3241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C6002E-AF61-3C00-2F20-EE1A0593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8" y="3241702"/>
            <a:ext cx="4405745" cy="34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8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FC51-B99A-9CCB-24EC-9286A708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4D1E9E-1F97-E2AC-DBBF-9BDEAF3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7" y="152400"/>
            <a:ext cx="7772400" cy="10521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36B3ED-4FE6-DB3B-284F-594B524A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" y="1404764"/>
            <a:ext cx="7772400" cy="945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F6FEC9-0D7C-50D9-C681-9A0399C5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9" y="2550023"/>
            <a:ext cx="7772400" cy="169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3C2F3C-4933-C329-2F3D-1DE556D2D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" y="5187664"/>
            <a:ext cx="7772400" cy="5311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9238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CD27-2829-FC27-F738-B1132C05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A3E721-4209-7921-20E2-2544F3C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" y="115472"/>
            <a:ext cx="7772400" cy="2858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F69C72-C53F-06D2-6A96-2963D091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976410"/>
            <a:ext cx="5274565" cy="1861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E5B31D-4563-94A2-E1EC-FFBB118D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90" y="2871132"/>
            <a:ext cx="4450195" cy="2038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A78A58-B10A-CE5C-8E8D-43FFA6FFB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26" y="4948395"/>
            <a:ext cx="5274565" cy="18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87B7-0032-1741-FA28-71953FE6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F4E0A-B078-885D-5DF7-C5AEFD67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0" y="94196"/>
            <a:ext cx="7772400" cy="1654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09D7F8-CC8F-4874-6885-FBDB58B8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" y="1886069"/>
            <a:ext cx="8234284" cy="7740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A3186C-E792-EB7B-646B-BB2B4A45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0" y="3070913"/>
            <a:ext cx="5350622" cy="345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C8D232-EFF4-724D-FE9D-11568F1E3B1B}"/>
              </a:ext>
            </a:extLst>
          </p:cNvPr>
          <p:cNvSpPr txBox="1"/>
          <p:nvPr/>
        </p:nvSpPr>
        <p:spPr>
          <a:xfrm>
            <a:off x="8375491" y="1459743"/>
            <a:ext cx="3414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Dijkstra 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算法用于在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带权图​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中，计算从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单个源点（</a:t>
            </a:r>
            <a:r>
              <a:rPr lang="en-US" altLang="zh-CN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source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到所有其他顶点的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最短路径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。权重必须为非负数（否则算法不适用）</a:t>
            </a:r>
            <a:endParaRPr lang="zh-CN" altLang="en-US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C03BF6-319B-99CE-C3A2-53D69152B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98" y="3281927"/>
            <a:ext cx="6486441" cy="29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55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7708-DFB0-2ACC-02B8-FB254EED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3EDAB-998B-BF61-F59E-F11A7B2F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3045"/>
            <a:ext cx="7772400" cy="555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57647E-7033-2C97-1634-DE6DDEC3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"/>
          <a:stretch/>
        </p:blipFill>
        <p:spPr>
          <a:xfrm>
            <a:off x="51753" y="2661760"/>
            <a:ext cx="5240215" cy="3123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E2C4C0-89E1-92B9-DDA2-60495483DEF8}"/>
              </a:ext>
            </a:extLst>
          </p:cNvPr>
          <p:cNvSpPr txBox="1"/>
          <p:nvPr/>
        </p:nvSpPr>
        <p:spPr>
          <a:xfrm>
            <a:off x="955430" y="1300247"/>
            <a:ext cx="5240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Floyd-</a:t>
            </a:r>
            <a:r>
              <a:rPr lang="en-US" altLang="zh-CN" b="0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Warshall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算法用于计算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加权图中所有顶点对之间的最短路径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，支持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负权边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​（但不能有负权环）。它通过动态规划逐步优化路径距离。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BC6AC-D2BC-F2F6-A5FC-CA5F4FDE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28" y="2661760"/>
            <a:ext cx="6619730" cy="30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49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EEA5-BC82-1CED-92D8-06F5E9DC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16F98D-BECC-8372-A54E-12FBE5A7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5" y="2131013"/>
            <a:ext cx="11531290" cy="25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43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3486-6CCD-05FD-6142-30276E25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7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9D0427-FB91-1A63-EEB4-55DF012D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" y="168107"/>
            <a:ext cx="11703651" cy="65217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74DAAC-BCE9-D8E6-E589-B480B4E58132}"/>
              </a:ext>
            </a:extLst>
          </p:cNvPr>
          <p:cNvSpPr txBox="1"/>
          <p:nvPr/>
        </p:nvSpPr>
        <p:spPr>
          <a:xfrm>
            <a:off x="7514492" y="30596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0000"/>
                </a:highlight>
              </a:rPr>
              <a:t>无权图</a:t>
            </a:r>
          </a:p>
        </p:txBody>
      </p:sp>
    </p:spTree>
    <p:extLst>
      <p:ext uri="{BB962C8B-B14F-4D97-AF65-F5344CB8AC3E}">
        <p14:creationId xmlns:p14="http://schemas.microsoft.com/office/powerpoint/2010/main" val="308942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BDB55D-3BE6-BBF3-97AD-E2E5124F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174457"/>
            <a:ext cx="11360734" cy="65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481E3D-3FA7-04B6-AA1D-83DF762D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5" y="1377844"/>
            <a:ext cx="10300229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2424-FED2-CD2F-ED17-B5AD1C24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45B80-6576-EC8E-4522-A0893C59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0"/>
            <a:ext cx="9206345" cy="3718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E2F7EE-377D-E3F7-BE9F-3FF948DF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5" y="3639365"/>
            <a:ext cx="5454073" cy="3131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3BED2C-E883-D3DF-600F-75E5187E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57" y="3625982"/>
            <a:ext cx="4432300" cy="309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4D62E2-8331-550D-559D-A4D54A96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25" y="6158345"/>
            <a:ext cx="5575300" cy="685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958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3F41A-E9DC-AA06-3984-21D55EFA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1" y="123655"/>
            <a:ext cx="11817957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7B6A2F-5ADA-6E0E-A305-588CDA2F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5" y="0"/>
            <a:ext cx="9344761" cy="5139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A95A9-1A40-A74F-C9B4-58573BB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61" y="5041557"/>
            <a:ext cx="7575896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DF90D-8C72-5850-B274-5EAAB305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0" y="126830"/>
            <a:ext cx="11290880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E15EED-3F0D-4A5B-5686-A180B79F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1" y="17494"/>
            <a:ext cx="2846423" cy="1715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D834C7-AFBF-DAFB-2958-580FAF0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7" y="2162671"/>
            <a:ext cx="9500088" cy="40896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847CB2-CFB2-C12F-2717-30AE27C3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06" y="153762"/>
            <a:ext cx="6806419" cy="29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A7FC0-341D-71A1-57E6-DBCAEE58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7" y="1693137"/>
            <a:ext cx="10566943" cy="317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ECBF6-065E-E721-6863-D3970E9D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00" y="2944151"/>
            <a:ext cx="4153113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7C2C4-30DB-0777-8D4F-73811BC6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361792"/>
            <a:ext cx="10681249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8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98EC00-5022-DF0E-4FAB-06AF228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" y="158582"/>
            <a:ext cx="10916211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E3B5CB-7557-1307-7947-355B885D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71" y="3429000"/>
            <a:ext cx="3622965" cy="3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8C0A-1A5A-D508-F82A-9AB7D355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8C22BC-D912-9BCF-9DAB-68626FF4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7E1322-CAEB-9583-84D4-73E1C588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422563" y="3934112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114525-D8D1-A979-B026-EBF3F10F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4C23-F364-8CE4-F5D4-E4465004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AE5F4-E7F0-D6CA-0B36-965F22EA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CE08EF-E2F1-073A-DD7B-701E037C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6C2AB4-02E3-2E7C-FA4F-D9E6A25D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37BE62-A964-63BA-C7AD-2A6BCD39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C98C-F24D-0175-32D5-717DF011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57295-154D-CF2F-F232-9A428FAA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74D31A-F9EF-E87C-EA74-3B8EE6AB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42F28-0C7F-9103-8FF9-A94562D8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F69122-52AB-3A1E-814C-923945A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BC957-67D5-2B4E-C978-B9D70F23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5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C99A-661A-6262-C797-A82CB419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2CB6F5-5D59-444A-6376-0172C077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6A711C-5A0C-8BAA-0315-03B074E0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C693BF-6E8E-780A-EDF9-EDFD417E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B68285-3E8B-172A-10CE-5112491F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566A16-4518-4DA9-3017-3BD174452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9945F-A794-BA8E-01BC-031EA22AA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57" y="1739899"/>
            <a:ext cx="3733800" cy="168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3844F5-B730-4059-A714-3024B2E37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" y="4051723"/>
            <a:ext cx="5130800" cy="12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9B60DC-332F-7AD6-69C7-EEF4ABBF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8" y="364967"/>
            <a:ext cx="10370083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AB036-94EE-23B2-3AF7-16EB18EA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333216"/>
            <a:ext cx="11303581" cy="61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1E18C9-02A8-EC20-4762-3EFF30C5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349091"/>
            <a:ext cx="11557594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836E7-3AE8-5492-59E9-71C5CDE5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6" y="911095"/>
            <a:ext cx="8884107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08EB60-44FA-1939-400D-0029E941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7" y="555477"/>
            <a:ext cx="11195625" cy="57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3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34725-E3CE-FDCA-BE0B-360B43F0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0" y="938056"/>
            <a:ext cx="10979714" cy="44134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B93BCB-13C2-6EDD-C6B0-5BD64E3B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262184" cy="1935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2BD9F2-135C-5CD5-1F00-A86B00FF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54" y="2255981"/>
            <a:ext cx="523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5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12A1D-56D4-0347-0FA3-CDD26C9C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4" y="692009"/>
            <a:ext cx="11716352" cy="5473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63650-6F7A-F407-05FA-23CC66A5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23" y="2889249"/>
            <a:ext cx="4330700" cy="1079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CB4B43-C04E-D26C-367B-EA119077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04" y="1992745"/>
            <a:ext cx="5245100" cy="345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EFC66-A9E8-F065-1446-A8D99C9D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3608241"/>
            <a:ext cx="224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47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85DBBC-85E6-20C6-A638-4B13D6DC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206209"/>
            <a:ext cx="11189275" cy="64455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28C96CA-C5FC-1876-6B94-6E98FF8A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056AEE-FF13-9030-895B-3250824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71282"/>
            <a:ext cx="11125772" cy="6515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C89E91-B340-9752-AC5A-2AAAF8A1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647ACE-83A2-EC0A-0400-9225F14C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58582"/>
            <a:ext cx="11201976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683063-3070-239E-0D54-1DCC9BEA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9F135-9054-313F-F1C0-D10E7728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155407"/>
            <a:ext cx="11106721" cy="65471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639616-4812-0750-7069-7FABA743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684B4E-DFC1-FC68-83DA-81A932D1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7348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1E717B-C6E1-6399-097C-0FED8233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C2386B-4A9A-9C95-6970-4A2E51E0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90333"/>
            <a:ext cx="11201976" cy="64773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32A394-DC2F-BE0A-D218-7E714915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6081B-2ACA-26CC-0858-0C2A6715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83983"/>
            <a:ext cx="11125772" cy="64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01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BD5624-3D5A-80E2-4403-8A114EE9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8" y="237961"/>
            <a:ext cx="11354384" cy="63820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6F6F40-B62D-6465-5F4D-1D5D4AEF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85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D2E2E-FE5B-765F-5FAC-1EA955F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260187"/>
            <a:ext cx="11411536" cy="63376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F59898-EAA4-B1F4-76C8-D26C0849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08500" y="69272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DF13CD-0126-548D-24A8-B5FD1BAE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222085"/>
            <a:ext cx="11348033" cy="64138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BD3BC5-643E-D2A2-E6C9-F1A96AF4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42244" y="734289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49D469-43B5-7761-9964-216D4E6B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187158"/>
            <a:ext cx="11348033" cy="64836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D61852-2CF3-B966-B8FC-366A15B1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56099" y="70658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4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52AE12-A65E-5D18-D6A4-94647FEF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215735"/>
            <a:ext cx="11494091" cy="64265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AFBF97-5CAF-CAB7-2704-6F71530C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9162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B9AA8-9A18-B6A2-C61D-93EA9099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0" y="241136"/>
            <a:ext cx="11081319" cy="6375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F9B3-1EB8-8586-600B-7618C3E5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81" y="3429000"/>
            <a:ext cx="1416123" cy="307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817CC7-4DD1-BF56-8C3F-F5293533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671" y="3492503"/>
            <a:ext cx="1454225" cy="30100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0BDBC7-AABF-4780-A8E5-CA4A9B77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24" b="4564"/>
          <a:stretch/>
        </p:blipFill>
        <p:spPr>
          <a:xfrm>
            <a:off x="4700679" y="714180"/>
            <a:ext cx="6935980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6E9D3E-9258-8318-E98A-D4B5BBD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371318"/>
            <a:ext cx="9309578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0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4BC1EC-4E0F-A862-63DD-2E5B9AF6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" y="193508"/>
            <a:ext cx="11221027" cy="6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3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D21BE-0129-CC6E-4581-3DE56F2F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190333"/>
            <a:ext cx="11278180" cy="64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9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0ECE1-68FD-85FB-E88B-E6CC8046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330040"/>
            <a:ext cx="11011466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A7CE5-2E3C-40ED-D177-290B7448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" y="117305"/>
            <a:ext cx="11462339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2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D675DE-5736-859C-9647-4D0EA905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4" y="638031"/>
            <a:ext cx="9957312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747744-0599-2D06-8E1B-D8DC4059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4" y="276063"/>
            <a:ext cx="11297231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01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1CD251-EBE0-7EE5-2425-BD8B5F30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15" y="1117304"/>
            <a:ext cx="10084318" cy="5740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9A055B-C406-2943-02AD-A7051602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12308" cy="17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9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A3DD67-9179-954B-874F-CDD2CDAF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89" y="642365"/>
            <a:ext cx="7607691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1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E78B-5297-9855-CF45-4851F991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E8CBFD-89E1-18D9-A8BB-8428E088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03" y="145844"/>
            <a:ext cx="4611580" cy="3647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EEA721-5EFC-E223-EFCF-995CC409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681" y="3902953"/>
            <a:ext cx="6310754" cy="13573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CA2DEF-CB2C-C265-ECF3-4425E4618A4F}"/>
              </a:ext>
            </a:extLst>
          </p:cNvPr>
          <p:cNvSpPr txBox="1"/>
          <p:nvPr/>
        </p:nvSpPr>
        <p:spPr>
          <a:xfrm>
            <a:off x="339449" y="651162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E9A0-ACEA-B433-DCF7-7A1E119B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3" y="5400944"/>
            <a:ext cx="5340927" cy="1357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88B292-3702-9D3D-BB05-35BCADEC4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1" y="5965538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8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28478-B8D8-E2CF-3D78-618351ED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8" y="314165"/>
            <a:ext cx="11144823" cy="62296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F9F4952-E4A5-C4FF-9137-7C8A506E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205344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571C3D-077A-200B-90E0-C44C0493379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94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F4ACF2-F108-EAF8-7813-C9EAF9C4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8" y="396719"/>
            <a:ext cx="10579644" cy="60645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6B2110-4377-F7F8-69AD-B25056C1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8201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6EDBB1-2D46-A004-2BA6-2493951F36C1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014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B3F0AA-59E1-2D36-B055-31583AD0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4" y="326865"/>
            <a:ext cx="10732052" cy="62042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80C6EC-4194-BF49-9378-4F4C4FC5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1138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E6F479-9703-7AAD-67A7-8FDAE8A60AE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0878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52B1B0-E6F6-5142-FB56-0D731E16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301464"/>
            <a:ext cx="10528841" cy="62550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17781D-1D06-84C0-83CB-09CACCF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1138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0A6E72-AC6A-44AB-35E7-61BD09F18A7F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6090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2FD0E6-60A6-3C37-7649-44447EE0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1" y="307814"/>
            <a:ext cx="10439937" cy="62423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99A3F5-DF8C-5F02-BBA8-E506F8A2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6075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248721-67A7-C740-5FC1-509ABC12E622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116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C3BA-F753-1EAA-596B-A3F6B0DA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DC263F-D3EB-5C61-D59C-3F4E6196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583723"/>
            <a:ext cx="10442313" cy="54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5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07A007-D972-47E2-C6EC-3CF2CDCB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5" y="339566"/>
            <a:ext cx="10890810" cy="61788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1C320FB-A007-1A03-7BE2-F51149FB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15FEA7-4956-784A-C48B-14321E830658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1499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7D5D9E-934A-BFD8-D87C-1E8021E5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231610"/>
            <a:ext cx="10846357" cy="63947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3C0466-F21C-45B4-8606-310EEC07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6378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DD87E5-5A9A-1FEF-13C5-8A0C40B5182E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5635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8925A-7597-EF6F-A6DF-E2706356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6" y="342741"/>
            <a:ext cx="10865408" cy="61725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62DBC6-5855-B395-0FD1-842E6B3D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5294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1B6116-8232-0698-46B0-5534914857E3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5171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09DAB-7EEF-8141-B061-73A6572F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320515"/>
            <a:ext cx="10681249" cy="62169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F2CD45-820F-878C-4DDA-88B3851E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94512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97A4D6-EFF6-BCF0-86E4-A31A37F9420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798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5BC9A0-1B36-8A84-69FE-678D744A3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393544"/>
            <a:ext cx="10700300" cy="60709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9E403A-7F32-A3F4-83BC-9C17A66D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02C913-2D32-9982-715D-6256D76C46CC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539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E4C7CF-CE13-3C1E-5B29-EE534620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314165"/>
            <a:ext cx="10617746" cy="62296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9E6B3C-F07C-41B0-CCE6-407CE2A5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2523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50CB27-DECF-2A0E-0068-8D778820483B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7746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F0A2E-D7CD-928D-ABAF-A3BDB612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298289"/>
            <a:ext cx="10770154" cy="62614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6E8225-0D9D-7CB8-C202-B52F3970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6077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91C84E-11BD-6C4B-F92B-A28B311D46D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3386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F2590-B050-01C5-AB42-9EF603A0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317340"/>
            <a:ext cx="10967014" cy="62233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E607D0-B161-CC7F-864B-F37A72C6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2523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09AF30-6B8E-2ACC-3ACB-6CB4D39B8A4D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8284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F045AD-005B-12B0-BFEE-E10B3F6D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8" y="241136"/>
            <a:ext cx="10789204" cy="6375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09C84B-7E01-53CD-5231-EC5D4A19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24" y="99752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D1F3FE-E81D-675C-203F-A92EF92B5F76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6423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9D69AD-07C5-FFF3-A9DF-97721215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8" y="203034"/>
            <a:ext cx="10592344" cy="64519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238F76-4029-0BDC-1B9C-C8CCB168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80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13323C-C13D-BE53-1B03-57CAE044CC5B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4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8F4C-642F-57EB-A62A-F057A998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30204-97C9-EB24-B259-1B6BEA0C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553227"/>
            <a:ext cx="10931237" cy="57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4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CC98A-21BD-027E-B6AB-280CC9DA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7" y="282413"/>
            <a:ext cx="10827306" cy="62931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D2117D-15FA-1455-FDD9-8E69ED15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81" y="105294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4FB7CB-C94D-808C-9303-C64A60BEB711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406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746AD-A5D4-829C-E56B-48BACDF1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9" y="276063"/>
            <a:ext cx="10725701" cy="6305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4115DF-FD8A-841E-3EAC-7792A7AE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4" y="1288476"/>
            <a:ext cx="6299974" cy="46551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DFD4B8-12EE-BA74-8424-B3FE602A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9" y="4378036"/>
            <a:ext cx="6110869" cy="7507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8693BA-D14B-90C2-8191-C4307668853C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363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DFF8A8-3289-013C-EFBA-05F7881F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16" y="183983"/>
            <a:ext cx="11049568" cy="64900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7BA43A-992A-E996-724C-A682C5B7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81" y="1143000"/>
            <a:ext cx="6299974" cy="46551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DDD522-67F5-F013-E267-92F78101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87" y="4200814"/>
            <a:ext cx="5219700" cy="977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51B994-1A9A-8C18-3CAB-49D25F8267C9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1689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4DA946-2E65-8195-AED0-3AB0B02D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291939"/>
            <a:ext cx="11036867" cy="62741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0F416C-CDDC-8CA6-E1F9-DC8F5B0C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63" y="1032160"/>
            <a:ext cx="6299974" cy="46551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81C74C-8482-BC67-5069-7B8D53841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6" y="4083049"/>
            <a:ext cx="5679465" cy="8768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9BF7EB-F0E5-1109-E923-909C497F3D14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276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723FD5-7EA2-15D7-9F41-397984C7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447522"/>
            <a:ext cx="10884459" cy="5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3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C96EF8-81C2-4B8D-6D85-075F395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32" y="942202"/>
            <a:ext cx="9747751" cy="5867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B1C58E-9505-9D29-EACD-10E161CA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" y="0"/>
            <a:ext cx="3047820" cy="18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9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95EF7D-2DBA-8DDC-CB3E-2969023A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444346"/>
            <a:ext cx="11189275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8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43F632-B543-FD35-2688-1A95EFF2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9" y="745987"/>
            <a:ext cx="11316282" cy="5366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7D1F56-B45C-E5DF-9D90-CAE59F4C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44" y="3550240"/>
            <a:ext cx="431822" cy="4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57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EFC86-D54F-BCB0-4CAF-47FA48C6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" y="733286"/>
            <a:ext cx="1080190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6A6911-F411-F70A-258B-DBAA76FD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76133"/>
            <a:ext cx="1116387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84DC5B-4CF8-5BB2-383B-23E895C2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412595"/>
            <a:ext cx="11411536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40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324873-5187-6349-7B43-14781998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8" y="660257"/>
            <a:ext cx="10960663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22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B9251-4076-51BE-46EC-1C352DA5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3" y="330040"/>
            <a:ext cx="11544893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4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687549-2E4A-4BAC-0FCF-730AB94B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403069"/>
            <a:ext cx="11411536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72DE9D-DFEA-A2ED-8CD0-4E985EF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65" y="377668"/>
            <a:ext cx="11087670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71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509BF-888A-8B17-5731-38DCEFF3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38031"/>
            <a:ext cx="11036867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1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AF568-D16E-6361-14DC-AFC529D4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501499"/>
            <a:ext cx="11125772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27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4B9D77-A4A2-60CB-10A7-43B1A4CE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342741"/>
            <a:ext cx="11341683" cy="61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4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FCDA2A-A6C7-F28A-8CF3-4AFB2998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272888"/>
            <a:ext cx="10992415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48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479E28-A714-D489-31EB-B611CFE1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8" y="625331"/>
            <a:ext cx="1097336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9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F39640-17BB-62FA-928C-2528CFF6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701535"/>
            <a:ext cx="10935262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2FA98-042C-ABBC-665D-05D3EB47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0" y="368142"/>
            <a:ext cx="11094020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4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79AF4F-9626-B88F-6664-5C6FFAC5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4" y="660257"/>
            <a:ext cx="10732052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02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F0F2AB-95F8-B7F2-7BA6-D7973119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349091"/>
            <a:ext cx="11043218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49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277740-2AC5-FBFF-6E25-7FBEDA24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8" y="336391"/>
            <a:ext cx="10960663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36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282032-EA28-4EE7-9DE9-6F9682DD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8" y="412595"/>
            <a:ext cx="10947963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27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20A764-E464-F18F-9F35-101BF140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22" y="568178"/>
            <a:ext cx="10795555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24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913AAE-38A0-A186-D29F-3B51CE9D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5" y="526901"/>
            <a:ext cx="11074969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3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94EF53-ED06-F840-5BB4-75A2BB91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9" y="755512"/>
            <a:ext cx="10738402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06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2ECB0E-5109-FC70-2A28-FCB5ADBD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3" y="476098"/>
            <a:ext cx="10757453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69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844BB3-7FD5-C1C6-51BA-A7968136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307814"/>
            <a:ext cx="11449638" cy="62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8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F3D0-9CF7-50C5-E708-FBABBA3C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8824E9-DF11-78B5-B690-C32EC303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75" y="1033215"/>
            <a:ext cx="9293470" cy="51684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4C3521-27B4-4CDB-E8AE-E5EADF61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24"/>
            <a:ext cx="3015049" cy="18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5240</Words>
  <Application>Microsoft Macintosh PowerPoint</Application>
  <PresentationFormat>宽屏</PresentationFormat>
  <Paragraphs>484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0" baseType="lpstr">
      <vt:lpstr>等线</vt:lpstr>
      <vt:lpstr>等线 Light</vt:lpstr>
      <vt:lpstr>Kaiti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20</cp:revision>
  <dcterms:created xsi:type="dcterms:W3CDTF">2025-04-15T06:08:38Z</dcterms:created>
  <dcterms:modified xsi:type="dcterms:W3CDTF">2025-04-17T15:32:58Z</dcterms:modified>
</cp:coreProperties>
</file>